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2" r:id="rId3"/>
    <p:sldId id="257" r:id="rId4"/>
    <p:sldId id="258" r:id="rId5"/>
    <p:sldId id="259" r:id="rId6"/>
    <p:sldId id="280" r:id="rId7"/>
    <p:sldId id="261" r:id="rId8"/>
    <p:sldId id="283" r:id="rId9"/>
    <p:sldId id="284" r:id="rId10"/>
    <p:sldId id="262" r:id="rId11"/>
    <p:sldId id="263" r:id="rId12"/>
    <p:sldId id="282" r:id="rId13"/>
    <p:sldId id="264" r:id="rId14"/>
    <p:sldId id="277" r:id="rId15"/>
    <p:sldId id="267" r:id="rId16"/>
    <p:sldId id="281" r:id="rId17"/>
    <p:sldId id="28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>
        <p:scale>
          <a:sx n="70" d="100"/>
          <a:sy n="70" d="100"/>
        </p:scale>
        <p:origin x="45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62B30FD1-FC42-4FB0-8DF4-A45F995D16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9DC26801-2FA8-4808-AE4D-EFBD4BA32D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50CFC-F3F0-45B4-B78F-C15FC0ED954C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CFCB4D71-A7C0-4DE5-B5AA-76832701FF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E20289E7-B3B4-497B-A272-3034C6CFD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1EDD3-0AE3-4FE4-B468-D584EAC6C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18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5BCF0-80E2-4289-B2D8-7F0960A762B5}" type="datetimeFigureOut">
              <a:rPr lang="en-US" smtClean="0"/>
              <a:t>11/25/2017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06EA4-35FF-4DE1-850E-5409241A8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801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phụ đề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F3D1-F984-4FD0-91CA-EE03EB1F9804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21792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F3D1-F984-4FD0-91CA-EE03EB1F9804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640614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F3D1-F984-4FD0-91CA-EE03EB1F9804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1190561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FE02-A073-4395-8CE5-849F3F8298B2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23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F3D1-F984-4FD0-91CA-EE03EB1F9804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2754474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úng hoặc S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F3D1-F984-4FD0-91CA-EE03EB1F9804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126014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F3D1-F984-4FD0-91CA-EE03EB1F9804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005138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F3D1-F984-4FD0-91CA-EE03EB1F9804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4383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F3D1-F984-4FD0-91CA-EE03EB1F9804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26284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F3D1-F984-4FD0-91CA-EE03EB1F9804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25282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F3D1-F984-4FD0-91CA-EE03EB1F9804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291102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F3D1-F984-4FD0-91CA-EE03EB1F9804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52178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F3D1-F984-4FD0-91CA-EE03EB1F9804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139061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F3D1-F984-4FD0-91CA-EE03EB1F9804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855736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F3D1-F984-4FD0-91CA-EE03EB1F9804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643145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F3D1-F984-4FD0-91CA-EE03EB1F9804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07665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7F3D1-F984-4FD0-91CA-EE03EB1F9804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7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046D98-45B0-4BD4-8107-A808C58082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45453E71-CA0C-45A1-ADB7-300F41BCC9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vi-VN" dirty="0"/>
              <a:t>CƠ SỞ TRÍ TUỆ NHÂN TẠO</a:t>
            </a:r>
            <a:endParaRPr lang="en-US" dirty="0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358305CF-D624-4606-A10D-A77C49E9A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0968B-EF83-4C63-82D9-D0B235D806E6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67AA420-06BB-4D41-BDDD-D9186F739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B951F652-603E-46B7-8A83-78F72C5E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396" y="5646487"/>
            <a:ext cx="1943100" cy="514350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EFCFE756-AD29-4B81-9D70-7A3BDD6A7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D789709-C7F8-41B3-800B-062CD75BCC53}"/>
              </a:ext>
            </a:extLst>
          </p:cNvPr>
          <p:cNvSpPr txBox="1"/>
          <p:nvPr/>
        </p:nvSpPr>
        <p:spPr>
          <a:xfrm flipH="1">
            <a:off x="334840" y="5279644"/>
            <a:ext cx="60386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ritannic Bold" panose="020B0903060703020204" pitchFamily="34" charset="0"/>
              </a:rPr>
              <a:t>I love PTH</a:t>
            </a:r>
          </a:p>
        </p:txBody>
      </p:sp>
    </p:spTree>
    <p:extLst>
      <p:ext uri="{BB962C8B-B14F-4D97-AF65-F5344CB8AC3E}">
        <p14:creationId xmlns:p14="http://schemas.microsoft.com/office/powerpoint/2010/main" val="388440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BB85E68-B275-403C-AC2F-655AD1F94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phẩm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2CD9154-BF53-4A49-B11B-732D55F8D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thử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mua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phẩm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mix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shop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nhau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mĩ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phù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khuôn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mặt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Liên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tới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shop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mua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dễ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dàng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509FE33E-9AA4-46B4-85DB-40856DD80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64D1-11D5-4F67-9D9E-DE7748074EA6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E1FCC47-8551-4F20-9046-6499C597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366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09EFED4-0F9E-4C98-8AD1-453D149EE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Design –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D5A01BBE-F15C-4F5C-A28C-7B9304427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CAF8-3EEB-47FE-8D06-424495DE0829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10" name="Chỗ dành sẵn cho Số hiệu Bản chiếu 9">
            <a:extLst>
              <a:ext uri="{FF2B5EF4-FFF2-40B4-BE49-F238E27FC236}">
                <a16:creationId xmlns:a16="http://schemas.microsoft.com/office/drawing/2014/main" id="{27142619-E28F-4C0A-B85C-1FAB2F16A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75545A88-BD56-4C98-B0E7-F7CCDC54EAFD}"/>
              </a:ext>
            </a:extLst>
          </p:cNvPr>
          <p:cNvSpPr/>
          <p:nvPr/>
        </p:nvSpPr>
        <p:spPr>
          <a:xfrm>
            <a:off x="10074578" y="459040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i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C1002372-0E14-46B4-82CE-9548AE3B9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020" y="3446059"/>
            <a:ext cx="6070980" cy="3414927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33D9EFB0-34D7-4AA7-A4DE-83691A33D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967" y="1245153"/>
            <a:ext cx="5329901" cy="299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9059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A0EF426-D27A-4F15-9D79-D36EF791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C90AD77C-0A66-4BA9-A4CD-7AE3F3DDB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289049" cy="6912591"/>
          </a:xfrm>
        </p:spPr>
      </p:pic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F44448B-48E3-4EAE-902D-256E977F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F3D1-F984-4FD0-91CA-EE03EB1F9804}" type="datetime1">
              <a:rPr lang="en-US" smtClean="0"/>
              <a:t>11/26/2017</a:t>
            </a:fld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D00EF3EE-79B2-42C8-8DBE-411A88CE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A0C480D-5F88-43ED-8C76-B1BB0B0B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5CDEE487-FD03-42CE-8241-C1DCA7296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824" y="1905000"/>
            <a:ext cx="5500498" cy="3693584"/>
          </a:xfrm>
        </p:spPr>
      </p:pic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67FD6DC-FB13-4DB0-9371-1704BB75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18B22-CCBD-4A48-A1D0-98FE7C32FB2C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B7D9E8C5-2423-41C2-B629-B270EBD3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D0A7317D-378F-4942-972F-4D14328F8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995" y="332165"/>
            <a:ext cx="4789653" cy="3155536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B9BC9662-B98E-46BC-8B63-3DB20FBCC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995" y="3672783"/>
            <a:ext cx="4565477" cy="318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099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4FF76B7-30E7-4547-A79F-79BEBDA0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sánh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thị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tr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ờng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E42A4ED-17BB-44B9-B46A-444B4ED27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0DC43EA-9367-427A-8963-19CFD5A6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FFBE-77B0-4A27-BCBD-7EAA2AA9D789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FDB8F5DE-28C3-43FC-8C58-0F95ADC1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A32CBB7E-AA4E-49D9-8B3D-180C08B50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70" y="1381507"/>
            <a:ext cx="4866278" cy="2433139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CA66ABB0-C660-4EB2-A361-BC3EB35AA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075" y="1332931"/>
            <a:ext cx="4818228" cy="3212152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A5B479AE-A7DE-4FBB-8D72-EB46369B7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312" y="3938232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85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EBB7EEB-3D60-421B-A03D-F685ED4F8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Khách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tiềm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b="1" dirty="0" err="1">
                <a:latin typeface="Calibri" panose="020F0502020204030204" pitchFamily="34" charset="0"/>
                <a:cs typeface="Calibri" panose="020F0502020204030204" pitchFamily="34" charset="0"/>
              </a:rPr>
              <a:t>nă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3D78A4F-5F36-451B-BB6B-2B8D47F6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cửa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quần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áo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mĩ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giày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dép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phụ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kiện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công ty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thương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mại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điện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bán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hàng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công ty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quảng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cáo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2E0BB1E-6C7E-45CF-B994-003EE8BD9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68377-6735-499A-9510-D106C7F8CCF0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2CF5FE4-89CD-4AF2-834A-52664A85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76594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A4A2A7D-C435-459B-B5BD-6C9B5F83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Tổng</a:t>
            </a:r>
            <a:r>
              <a:rPr lang="vi-VN" dirty="0"/>
              <a:t> </a:t>
            </a:r>
            <a:r>
              <a:rPr lang="vi-VN" dirty="0" err="1"/>
              <a:t>kết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53116B5-EAFB-49CE-9AE3-81976FB52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800" dirty="0" err="1"/>
              <a:t>Thực</a:t>
            </a:r>
            <a:r>
              <a:rPr lang="vi-VN" sz="2800" dirty="0"/>
              <a:t> thi</a:t>
            </a:r>
          </a:p>
          <a:p>
            <a:r>
              <a:rPr lang="vi-VN" sz="2800" dirty="0" err="1"/>
              <a:t>Tính</a:t>
            </a:r>
            <a:r>
              <a:rPr lang="vi-VN" sz="2800" dirty="0"/>
              <a:t> năng</a:t>
            </a:r>
          </a:p>
          <a:p>
            <a:r>
              <a:rPr lang="vi-VN" sz="2800" dirty="0"/>
              <a:t>Kinh </a:t>
            </a:r>
            <a:r>
              <a:rPr lang="vi-VN" sz="2800" dirty="0" err="1"/>
              <a:t>tế</a:t>
            </a:r>
            <a:endParaRPr lang="vi-VN" sz="2800" dirty="0"/>
          </a:p>
          <a:p>
            <a:r>
              <a:rPr lang="vi-VN" sz="2800" dirty="0" err="1"/>
              <a:t>Cộng</a:t>
            </a:r>
            <a:r>
              <a:rPr lang="vi-VN" sz="2800" dirty="0"/>
              <a:t> </a:t>
            </a:r>
            <a:r>
              <a:rPr lang="vi-VN" sz="2800" dirty="0" err="1"/>
              <a:t>đồng</a:t>
            </a:r>
            <a:endParaRPr lang="vi-VN" sz="2800" dirty="0"/>
          </a:p>
          <a:p>
            <a:endParaRPr lang="en-US" sz="2800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6EFD3A8-802B-4A80-93FA-8E4228A13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F3D1-F984-4FD0-91CA-EE03EB1F9804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43EA68F0-5F0C-434C-9A0B-DB8369F9C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55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64EF9E1-6F23-4296-8850-A20C9DF99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935" y="2364200"/>
            <a:ext cx="11973635" cy="1280890"/>
          </a:xfrm>
        </p:spPr>
        <p:txBody>
          <a:bodyPr>
            <a:noAutofit/>
          </a:bodyPr>
          <a:lstStyle/>
          <a:p>
            <a:r>
              <a:rPr lang="vi-VN" sz="7200" dirty="0" err="1"/>
              <a:t>Thanks</a:t>
            </a:r>
            <a:r>
              <a:rPr lang="vi-VN" sz="7200" dirty="0"/>
              <a:t> </a:t>
            </a:r>
            <a:r>
              <a:rPr lang="vi-VN" sz="7200" dirty="0" err="1"/>
              <a:t>for</a:t>
            </a:r>
            <a:r>
              <a:rPr lang="vi-VN" sz="7200" dirty="0"/>
              <a:t> </a:t>
            </a:r>
            <a:r>
              <a:rPr lang="vi-VN" sz="7200" dirty="0" err="1"/>
              <a:t>your</a:t>
            </a:r>
            <a:r>
              <a:rPr lang="vi-VN" sz="7200" dirty="0"/>
              <a:t> </a:t>
            </a:r>
            <a:r>
              <a:rPr lang="vi-VN" sz="7200" dirty="0" err="1"/>
              <a:t>attention</a:t>
            </a:r>
            <a:r>
              <a:rPr lang="vi-VN" sz="7200" dirty="0"/>
              <a:t>!</a:t>
            </a:r>
            <a:endParaRPr lang="en-US" sz="7200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7B7A0F2-4444-4C6C-8672-83647CC55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F3D1-F984-4FD0-91CA-EE03EB1F9804}" type="datetime1">
              <a:rPr lang="en-US" smtClean="0"/>
              <a:t>11/26/2017</a:t>
            </a:fld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4960E20-1CDF-4012-A24C-8AF3A28D7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263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064D59-F460-4D6E-9DCF-C582E8F80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bày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84CAD48-7786-4801-8A0D-8CCBC87B3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960" y="2133600"/>
            <a:ext cx="9157652" cy="4257040"/>
          </a:xfrm>
        </p:spPr>
        <p:txBody>
          <a:bodyPr>
            <a:normAutofit lnSpcReduction="10000"/>
          </a:bodyPr>
          <a:lstStyle/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phẩm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Conceive – Ý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tưởng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năng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công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tế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Design –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Operator –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Vận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hành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Khách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tiềm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năng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sánh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thị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ờng</a:t>
            </a:r>
            <a:endParaRPr lang="vi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F12EC36-EDCD-4486-BEC2-23F571EF1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822F-B477-4B0E-AB92-F4C05ACB7AA6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BDCA21E0-BC4C-4270-92B5-7741D6DD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8604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B3F64BB-8733-4630-8D19-5B65059B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nhóm</a:t>
            </a:r>
            <a:br>
              <a:rPr lang="en-US" b="1" dirty="0"/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C0B7F14-ACA1-42BE-AF78-BB852992E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Nguyễn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Hữu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Đạt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Đức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-      ĐH KHTN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Nguyễn H</a:t>
            </a:r>
            <a:r>
              <a:rPr lang="vi-VN" sz="280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ơng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Giang –     ĐH FPT</a:t>
            </a:r>
          </a:p>
          <a:p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Đỗ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Thanh Lam -                  ĐH KHTN</a:t>
            </a:r>
          </a:p>
          <a:p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Đậu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Bá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Kiên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                    ĐH KHTN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4FA9C2C-84B9-4B1A-B6E0-577DCE3E8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F1CB-EDAC-4E87-AF26-C78C57636CAB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E5B4E8F-8FD3-4B86-8BD1-FC26C1148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31697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4FE1872-920B-4E52-9B29-08560479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phẩm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0F108294-729C-435D-905B-A7147E924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FAD18-AD18-4B72-88B2-17838340591A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4C4644C-66F2-4A23-A833-75A8808DA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CED52B7C-D58A-4DB7-8BDD-209F164583F8}"/>
              </a:ext>
            </a:extLst>
          </p:cNvPr>
          <p:cNvSpPr/>
          <p:nvPr/>
        </p:nvSpPr>
        <p:spPr>
          <a:xfrm>
            <a:off x="2898745" y="1666859"/>
            <a:ext cx="4765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32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200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ên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vi-VN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vi-VN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Shoppy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749D786-6172-4C87-8198-E20F1F8AC6DA}"/>
              </a:ext>
            </a:extLst>
          </p:cNvPr>
          <p:cNvSpPr txBox="1"/>
          <p:nvPr/>
        </p:nvSpPr>
        <p:spPr>
          <a:xfrm>
            <a:off x="1378424" y="3232888"/>
            <a:ext cx="9689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err="1"/>
              <a:t>Ứng</a:t>
            </a:r>
            <a:r>
              <a:rPr lang="vi-VN" sz="2400" dirty="0"/>
              <a:t> </a:t>
            </a:r>
            <a:r>
              <a:rPr lang="vi-VN" sz="2400" dirty="0" err="1"/>
              <a:t>dụng</a:t>
            </a:r>
            <a:r>
              <a:rPr lang="vi-VN" sz="2400" dirty="0"/>
              <a:t> liên </a:t>
            </a:r>
            <a:r>
              <a:rPr lang="vi-VN" sz="2400" dirty="0" err="1"/>
              <a:t>các</a:t>
            </a:r>
            <a:r>
              <a:rPr lang="vi-VN" sz="2400" dirty="0"/>
              <a:t> </a:t>
            </a:r>
            <a:r>
              <a:rPr lang="vi-VN" sz="2400" dirty="0" err="1"/>
              <a:t>các</a:t>
            </a:r>
            <a:r>
              <a:rPr lang="vi-VN" sz="2400" dirty="0"/>
              <a:t> </a:t>
            </a:r>
            <a:r>
              <a:rPr lang="vi-VN" sz="2400" dirty="0" err="1"/>
              <a:t>cửa</a:t>
            </a:r>
            <a:r>
              <a:rPr lang="vi-VN" sz="2400" dirty="0"/>
              <a:t> </a:t>
            </a:r>
            <a:r>
              <a:rPr lang="vi-VN" sz="2400" dirty="0" err="1"/>
              <a:t>hàng</a:t>
            </a:r>
            <a:r>
              <a:rPr lang="vi-VN" sz="2400" dirty="0"/>
              <a:t> </a:t>
            </a:r>
            <a:r>
              <a:rPr lang="vi-VN" sz="2400" dirty="0" err="1"/>
              <a:t>giúp</a:t>
            </a:r>
            <a:r>
              <a:rPr lang="vi-VN" sz="2400" dirty="0"/>
              <a:t> </a:t>
            </a:r>
            <a:r>
              <a:rPr lang="vi-VN" sz="2400" dirty="0" err="1"/>
              <a:t>khách</a:t>
            </a:r>
            <a:r>
              <a:rPr lang="vi-VN" sz="2400" dirty="0"/>
              <a:t> </a:t>
            </a:r>
            <a:r>
              <a:rPr lang="vi-VN" sz="2400" dirty="0" err="1"/>
              <a:t>hàng</a:t>
            </a:r>
            <a:r>
              <a:rPr lang="vi-VN" sz="2400" dirty="0"/>
              <a:t> </a:t>
            </a:r>
            <a:r>
              <a:rPr lang="vi-VN" sz="2400" dirty="0" err="1"/>
              <a:t>dễ</a:t>
            </a:r>
            <a:r>
              <a:rPr lang="vi-VN" sz="2400" dirty="0"/>
              <a:t> </a:t>
            </a:r>
            <a:r>
              <a:rPr lang="vi-VN" sz="2400" dirty="0" err="1"/>
              <a:t>dàng</a:t>
            </a:r>
            <a:r>
              <a:rPr lang="vi-VN" sz="2400" dirty="0"/>
              <a:t> </a:t>
            </a:r>
            <a:r>
              <a:rPr lang="vi-VN" sz="2400" dirty="0" err="1"/>
              <a:t>chọn</a:t>
            </a:r>
            <a:r>
              <a:rPr lang="vi-VN" sz="2400" dirty="0"/>
              <a:t> </a:t>
            </a:r>
            <a:r>
              <a:rPr lang="vi-VN" sz="2400" dirty="0" err="1"/>
              <a:t>được</a:t>
            </a:r>
            <a:r>
              <a:rPr lang="vi-VN" sz="2400" dirty="0"/>
              <a:t> </a:t>
            </a:r>
            <a:r>
              <a:rPr lang="vi-VN" sz="2400" dirty="0" err="1"/>
              <a:t>sản</a:t>
            </a:r>
            <a:r>
              <a:rPr lang="vi-VN" sz="2400" dirty="0"/>
              <a:t> </a:t>
            </a:r>
            <a:r>
              <a:rPr lang="vi-VN" sz="2400" dirty="0" err="1"/>
              <a:t>phẩm</a:t>
            </a:r>
            <a:r>
              <a:rPr lang="vi-VN" sz="2400" dirty="0"/>
              <a:t> ưng ý, </a:t>
            </a:r>
            <a:r>
              <a:rPr lang="vi-VN" sz="2400" dirty="0" err="1"/>
              <a:t>tích</a:t>
            </a:r>
            <a:r>
              <a:rPr lang="vi-VN" sz="2400" dirty="0"/>
              <a:t> </a:t>
            </a:r>
            <a:r>
              <a:rPr lang="vi-VN" sz="2400" dirty="0" err="1"/>
              <a:t>hợp</a:t>
            </a:r>
            <a:r>
              <a:rPr lang="vi-VN" sz="2400" dirty="0"/>
              <a:t> </a:t>
            </a:r>
            <a:r>
              <a:rPr lang="vi-VN" sz="2400" dirty="0" err="1"/>
              <a:t>tính</a:t>
            </a:r>
            <a:r>
              <a:rPr lang="vi-VN" sz="2400" dirty="0"/>
              <a:t> năng </a:t>
            </a:r>
            <a:r>
              <a:rPr lang="vi-VN" sz="2400" dirty="0" err="1"/>
              <a:t>thử</a:t>
            </a:r>
            <a:r>
              <a:rPr lang="vi-VN" sz="2400" dirty="0"/>
              <a:t> </a:t>
            </a:r>
            <a:r>
              <a:rPr lang="vi-VN" sz="2400" dirty="0" err="1"/>
              <a:t>đồ</a:t>
            </a:r>
            <a:r>
              <a:rPr lang="vi-VN" sz="2400" dirty="0"/>
              <a:t> cho </a:t>
            </a:r>
            <a:r>
              <a:rPr lang="vi-VN" sz="2400" dirty="0" err="1"/>
              <a:t>phép</a:t>
            </a:r>
            <a:r>
              <a:rPr lang="vi-VN" sz="2400" dirty="0"/>
              <a:t> </a:t>
            </a:r>
            <a:r>
              <a:rPr lang="vi-VN" sz="2400" dirty="0" err="1"/>
              <a:t>khách</a:t>
            </a:r>
            <a:r>
              <a:rPr lang="vi-VN" sz="2400" dirty="0"/>
              <a:t> </a:t>
            </a:r>
            <a:r>
              <a:rPr lang="vi-VN" sz="2400" dirty="0" err="1"/>
              <a:t>hàng</a:t>
            </a:r>
            <a:r>
              <a:rPr lang="vi-VN" sz="2400" dirty="0"/>
              <a:t> </a:t>
            </a:r>
            <a:r>
              <a:rPr lang="vi-VN" sz="2400" dirty="0" err="1"/>
              <a:t>thử</a:t>
            </a:r>
            <a:r>
              <a:rPr lang="vi-VN" sz="2400" dirty="0"/>
              <a:t> </a:t>
            </a:r>
            <a:r>
              <a:rPr lang="vi-VN" sz="2400" dirty="0" err="1"/>
              <a:t>đồ</a:t>
            </a:r>
            <a:r>
              <a:rPr lang="vi-VN" sz="2400" dirty="0"/>
              <a:t> </a:t>
            </a:r>
            <a:r>
              <a:rPr lang="vi-VN" sz="2400" dirty="0" err="1"/>
              <a:t>với</a:t>
            </a:r>
            <a:r>
              <a:rPr lang="vi-VN" sz="2400" dirty="0"/>
              <a:t> </a:t>
            </a:r>
            <a:r>
              <a:rPr lang="vi-VN" sz="2400" dirty="0" err="1"/>
              <a:t>kiểu</a:t>
            </a:r>
            <a:r>
              <a:rPr lang="vi-VN" sz="2400" dirty="0"/>
              <a:t> </a:t>
            </a:r>
            <a:r>
              <a:rPr lang="vi-VN" sz="2400" dirty="0" err="1"/>
              <a:t>dáng</a:t>
            </a:r>
            <a:r>
              <a:rPr lang="vi-VN" sz="2400" dirty="0"/>
              <a:t> </a:t>
            </a:r>
            <a:r>
              <a:rPr lang="vi-VN" sz="2400" dirty="0" err="1"/>
              <a:t>và</a:t>
            </a:r>
            <a:r>
              <a:rPr lang="vi-VN" sz="2400" dirty="0"/>
              <a:t> </a:t>
            </a:r>
            <a:r>
              <a:rPr lang="vi-VN" sz="2400" dirty="0" err="1"/>
              <a:t>màu</a:t>
            </a:r>
            <a:r>
              <a:rPr lang="vi-VN" sz="2400" dirty="0"/>
              <a:t> </a:t>
            </a:r>
            <a:r>
              <a:rPr lang="vi-VN" sz="2400" dirty="0" err="1"/>
              <a:t>sắc</a:t>
            </a:r>
            <a:r>
              <a:rPr lang="vi-VN" sz="2400" dirty="0"/>
              <a:t> </a:t>
            </a:r>
            <a:r>
              <a:rPr lang="vi-VN" sz="2400" dirty="0" err="1"/>
              <a:t>phù</a:t>
            </a:r>
            <a:r>
              <a:rPr lang="vi-VN" sz="2400" dirty="0"/>
              <a:t> </a:t>
            </a:r>
            <a:r>
              <a:rPr lang="vi-VN" sz="2400" dirty="0" err="1"/>
              <a:t>hợp</a:t>
            </a:r>
            <a:r>
              <a:rPr lang="vi-VN" sz="2400" dirty="0"/>
              <a:t> </a:t>
            </a:r>
            <a:r>
              <a:rPr lang="vi-VN" sz="2400" dirty="0" err="1"/>
              <a:t>mà</a:t>
            </a:r>
            <a:r>
              <a:rPr lang="vi-VN" sz="2400" dirty="0"/>
              <a:t> </a:t>
            </a:r>
            <a:r>
              <a:rPr lang="vi-VN" sz="2400" dirty="0" err="1"/>
              <a:t>ko</a:t>
            </a:r>
            <a:r>
              <a:rPr lang="vi-VN" sz="2400" dirty="0"/>
              <a:t> </a:t>
            </a:r>
            <a:r>
              <a:rPr lang="vi-VN" sz="2400" dirty="0" err="1"/>
              <a:t>cần</a:t>
            </a:r>
            <a:r>
              <a:rPr lang="vi-VN" sz="2400" dirty="0"/>
              <a:t> </a:t>
            </a:r>
            <a:r>
              <a:rPr lang="vi-VN" sz="2400" dirty="0" err="1"/>
              <a:t>trực</a:t>
            </a:r>
            <a:r>
              <a:rPr lang="vi-VN" sz="2400" dirty="0"/>
              <a:t> </a:t>
            </a:r>
            <a:r>
              <a:rPr lang="vi-VN" sz="2400" dirty="0" err="1"/>
              <a:t>tiếp</a:t>
            </a:r>
            <a:r>
              <a:rPr lang="vi-VN" sz="2400" dirty="0"/>
              <a:t> </a:t>
            </a:r>
            <a:r>
              <a:rPr lang="vi-VN" sz="2400" dirty="0" err="1"/>
              <a:t>tới</a:t>
            </a:r>
            <a:r>
              <a:rPr lang="vi-VN" sz="2400" dirty="0"/>
              <a:t> </a:t>
            </a:r>
            <a:r>
              <a:rPr lang="vi-VN" sz="2400" dirty="0" err="1"/>
              <a:t>cửa</a:t>
            </a:r>
            <a:r>
              <a:rPr lang="vi-VN" sz="2400" dirty="0"/>
              <a:t> </a:t>
            </a:r>
            <a:r>
              <a:rPr lang="vi-VN" sz="2400" dirty="0" err="1"/>
              <a:t>hàng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66838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17CD4B1-0DE2-495B-AD1D-FEA0CC8B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Conceive – Ý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tưởng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33B25712-1538-4027-9621-EB671DC51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4E6B7-A780-44A4-86CF-33BC5318EB18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0116AAB1-F6AC-4D67-8C6A-04AB024AD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E5CDD5EB-7C2C-4B57-B5C3-D33612156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947" y="261440"/>
            <a:ext cx="5694053" cy="6453260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C4DFFB21-DECA-415D-BE93-B6EE83BA8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1797382"/>
            <a:ext cx="5715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470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EBD21AF-74B1-456A-AF18-1562FB4EA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F3D1-F984-4FD0-91CA-EE03EB1F9804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88C8A015-BCEA-4138-AA06-C7C69E699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D844EAEC-F13E-45FC-8A63-284D6F6C8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68" y="1612710"/>
            <a:ext cx="5715000" cy="3810000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0B8C9CEE-2247-48E3-99CE-38303C9DC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368" y="1612710"/>
            <a:ext cx="5227094" cy="37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99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8D62198-9D32-4EBD-99AD-7221ED941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phẩm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2FC6763-0EE0-4967-A06A-446D4421A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B1D7C51-5A25-42C1-BA59-1017F2EE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3A9A3-E002-449A-BBC9-C28F082634BD}" type="datetime1">
              <a:rPr lang="en-US" smtClean="0"/>
              <a:t>11/25/2017</a:t>
            </a:fld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4742FD6D-E588-4B69-BFC8-6877E911D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47C6ADF6-BA33-4D56-A205-5180B0AE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54" y="1331684"/>
            <a:ext cx="8072180" cy="53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110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05EFC9D-F63A-4A95-BBC2-3BB7AAAA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1E66ECE0-8F87-4B3C-B83F-24D8BDCD6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827" y="269418"/>
            <a:ext cx="9714813" cy="6479780"/>
          </a:xfrm>
        </p:spPr>
      </p:pic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8BD43B5-0016-417A-8B18-8A8728391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F3D1-F984-4FD0-91CA-EE03EB1F9804}" type="datetime1">
              <a:rPr lang="en-US" smtClean="0"/>
              <a:t>11/26/2017</a:t>
            </a:fld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234A15CA-EDA1-4B66-BBE2-891A1385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14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EB00A76-CF93-483F-9FE2-C8F94E588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8895711A-BA45-43AA-A656-8261DCC4F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382" y="456589"/>
            <a:ext cx="12088488" cy="6044244"/>
          </a:xfrm>
        </p:spPr>
      </p:pic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9A34AA7-14B0-4BD0-A2B9-799418696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F3D1-F984-4FD0-91CA-EE03EB1F9804}" type="datetime1">
              <a:rPr lang="en-US" smtClean="0"/>
              <a:t>11/26/2017</a:t>
            </a:fld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41F84B06-4358-495C-A83B-0DBFFB75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377287"/>
      </p:ext>
    </p:extLst>
  </p:cSld>
  <p:clrMapOvr>
    <a:masterClrMapping/>
  </p:clrMapOvr>
</p:sld>
</file>

<file path=ppt/theme/theme1.xml><?xml version="1.0" encoding="utf-8"?>
<a:theme xmlns:a="http://schemas.openxmlformats.org/drawingml/2006/main" name="Chủ đề1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ủ đề1" id="{08FA8172-7656-4C7D-B621-8BCD0E219D4C}" vid="{2D9D2428-8C52-4855-A289-5C1FAA7210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Chủ đề1</Template>
  <TotalTime>2322</TotalTime>
  <Words>311</Words>
  <Application>Microsoft Office PowerPoint</Application>
  <PresentationFormat>Màn hình rộng</PresentationFormat>
  <Paragraphs>79</Paragraphs>
  <Slides>17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17</vt:i4>
      </vt:variant>
    </vt:vector>
  </HeadingPairs>
  <TitlesOfParts>
    <vt:vector size="26" baseType="lpstr">
      <vt:lpstr>Arial</vt:lpstr>
      <vt:lpstr>Britannic Bold</vt:lpstr>
      <vt:lpstr>Calibri</vt:lpstr>
      <vt:lpstr>Cambria</vt:lpstr>
      <vt:lpstr>Century Gothic</vt:lpstr>
      <vt:lpstr>Tahoma</vt:lpstr>
      <vt:lpstr>Times New Roman</vt:lpstr>
      <vt:lpstr>Wingdings 3</vt:lpstr>
      <vt:lpstr>Chủ đề1</vt:lpstr>
      <vt:lpstr>Bản trình bày PowerPoint</vt:lpstr>
      <vt:lpstr>Cấu trúc bài trình bày</vt:lpstr>
      <vt:lpstr>Thông tin nhóm </vt:lpstr>
      <vt:lpstr>Sản phẩm</vt:lpstr>
      <vt:lpstr>Conceive – Ý tưởng </vt:lpstr>
      <vt:lpstr>Bản trình bày PowerPoint</vt:lpstr>
      <vt:lpstr>Các tính năng sản phẩm </vt:lpstr>
      <vt:lpstr>Bản trình bày PowerPoint</vt:lpstr>
      <vt:lpstr>Bản trình bày PowerPoint</vt:lpstr>
      <vt:lpstr>Công dụng thực tế của sản phẩm </vt:lpstr>
      <vt:lpstr>Design – Thiết kế </vt:lpstr>
      <vt:lpstr>Bản trình bày PowerPoint</vt:lpstr>
      <vt:lpstr>Thiết bị sử dụng</vt:lpstr>
      <vt:lpstr>So sánh với các sản phẩm trên thị trường</vt:lpstr>
      <vt:lpstr>Khách hàng tiềm năng </vt:lpstr>
      <vt:lpstr>Tổng kết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LEGO</dc:title>
  <dc:creator>Dat Duc Nguyen Huu</dc:creator>
  <cp:lastModifiedBy>Nguyễn Hương Giang</cp:lastModifiedBy>
  <cp:revision>72</cp:revision>
  <dcterms:created xsi:type="dcterms:W3CDTF">2017-11-07T00:17:34Z</dcterms:created>
  <dcterms:modified xsi:type="dcterms:W3CDTF">2017-11-26T03:23:25Z</dcterms:modified>
</cp:coreProperties>
</file>